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77" r:id="rId4"/>
    <p:sldId id="278" r:id="rId5"/>
    <p:sldId id="279" r:id="rId6"/>
    <p:sldId id="280" r:id="rId7"/>
    <p:sldId id="281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5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DCBC7"/>
    <a:srgbClr val="FFFEC2"/>
    <a:srgbClr val="D4F4C8"/>
    <a:srgbClr val="FF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991A3-A171-761E-67D9-1EBB7010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1DFA7-104F-40E8-36CB-626C182DE634}"/>
              </a:ext>
            </a:extLst>
          </p:cNvPr>
          <p:cNvSpPr/>
          <p:nvPr/>
        </p:nvSpPr>
        <p:spPr>
          <a:xfrm>
            <a:off x="-723901" y="-166688"/>
            <a:ext cx="13154026" cy="719137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CE6937-9F63-8653-7777-CC397E1F11FF}"/>
              </a:ext>
            </a:extLst>
          </p:cNvPr>
          <p:cNvSpPr/>
          <p:nvPr/>
        </p:nvSpPr>
        <p:spPr>
          <a:xfrm>
            <a:off x="883259" y="717911"/>
            <a:ext cx="462819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스마트 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D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신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호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00FF00"/>
                </a:highlight>
              </a:rPr>
              <a:t>등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highlight>
                <a:srgbClr val="00FF00"/>
              </a:highlight>
            </a:endParaRPr>
          </a:p>
          <a:p>
            <a:pPr algn="ctr"/>
            <a:r>
              <a:rPr lang="ko-KR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기획서</a:t>
            </a:r>
            <a:endParaRPr lang="en-US" altLang="ko-K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넥스프라</a:t>
            </a:r>
            <a:r>
              <a:rPr lang="en-US" altLang="ko-K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894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657225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3471861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E2C760-7780-3FC9-BB1E-D9F4F4BB4B42}"/>
              </a:ext>
            </a:extLst>
          </p:cNvPr>
          <p:cNvGrpSpPr/>
          <p:nvPr/>
        </p:nvGrpSpPr>
        <p:grpSpPr>
          <a:xfrm>
            <a:off x="5573873" y="657225"/>
            <a:ext cx="5637052" cy="5695950"/>
            <a:chOff x="6373973" y="376236"/>
            <a:chExt cx="5637052" cy="5695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C9A05C-D7F0-FBEF-5EFA-F7C6DF40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973" y="376236"/>
              <a:ext cx="5637052" cy="5695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35FB67-0DB8-DBD3-2C7D-AB0FB6449CF8}"/>
                </a:ext>
              </a:extLst>
            </p:cNvPr>
            <p:cNvSpPr/>
            <p:nvPr/>
          </p:nvSpPr>
          <p:spPr>
            <a:xfrm>
              <a:off x="7419975" y="1743075"/>
              <a:ext cx="3343274" cy="590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ABED99-1834-76FC-4695-8E360D0A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5250" y="1840213"/>
              <a:ext cx="281964" cy="3962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1C8C99-88E2-9EEF-85A6-1D371D9F8B7D}"/>
                </a:ext>
              </a:extLst>
            </p:cNvPr>
            <p:cNvSpPr txBox="1"/>
            <p:nvPr/>
          </p:nvSpPr>
          <p:spPr>
            <a:xfrm>
              <a:off x="8083082" y="1805285"/>
              <a:ext cx="2343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B050"/>
                  </a:solidFill>
                </a:rPr>
                <a:t>긴급차량 진입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8E73A9-B355-C96D-B5CC-CFCA7D061F72}"/>
                </a:ext>
              </a:extLst>
            </p:cNvPr>
            <p:cNvSpPr/>
            <p:nvPr/>
          </p:nvSpPr>
          <p:spPr>
            <a:xfrm>
              <a:off x="7470776" y="1809750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위쪽 10">
              <a:extLst>
                <a:ext uri="{FF2B5EF4-FFF2-40B4-BE49-F238E27FC236}">
                  <a16:creationId xmlns:a16="http://schemas.microsoft.com/office/drawing/2014/main" id="{425E3A21-1B0F-2DA7-44AD-0FEF2D0DBA90}"/>
                </a:ext>
              </a:extLst>
            </p:cNvPr>
            <p:cNvSpPr/>
            <p:nvPr/>
          </p:nvSpPr>
          <p:spPr>
            <a:xfrm>
              <a:off x="7972659" y="1800225"/>
              <a:ext cx="247650" cy="466725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39531C1-3DCF-D716-E30C-8EB055DF8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55632">
            <a:off x="10828990" y="110551"/>
            <a:ext cx="571054" cy="626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66D22-FF1C-3862-3F31-9C608C74BC28}"/>
              </a:ext>
            </a:extLst>
          </p:cNvPr>
          <p:cNvSpPr txBox="1"/>
          <p:nvPr/>
        </p:nvSpPr>
        <p:spPr>
          <a:xfrm>
            <a:off x="11103564" y="715063"/>
            <a:ext cx="10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앗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F08F6-83F4-D2B0-DF44-9EC3A3AC113F}"/>
              </a:ext>
            </a:extLst>
          </p:cNvPr>
          <p:cNvSpPr txBox="1"/>
          <p:nvPr/>
        </p:nvSpPr>
        <p:spPr>
          <a:xfrm>
            <a:off x="5772819" y="4386262"/>
            <a:ext cx="463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긴급구조차량은 중앙의 제어를 통하지 않고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신호등이 판단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 제어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957CF6-0EDD-C87E-E79B-BF6E4EA99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911" y="241384"/>
            <a:ext cx="1920406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742416" y="175171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991A3-A171-761E-67D9-1EBB7010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1DFA7-104F-40E8-36CB-626C182DE634}"/>
              </a:ext>
            </a:extLst>
          </p:cNvPr>
          <p:cNvSpPr/>
          <p:nvPr/>
        </p:nvSpPr>
        <p:spPr>
          <a:xfrm>
            <a:off x="-481013" y="-166688"/>
            <a:ext cx="13154026" cy="719137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FC67B7-6FC6-4F40-7BF7-59C52DE62F0B}"/>
              </a:ext>
            </a:extLst>
          </p:cNvPr>
          <p:cNvSpPr/>
          <p:nvPr/>
        </p:nvSpPr>
        <p:spPr>
          <a:xfrm>
            <a:off x="1669918" y="2705725"/>
            <a:ext cx="83663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</a:t>
            </a:r>
            <a:r>
              <a:rPr lang="ko-KR" altLang="en-US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역할 및 일정</a:t>
            </a:r>
            <a:r>
              <a:rPr lang="en-US" altLang="ko-KR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57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8D7C34-DE9C-3EDB-B0F6-97BF1A084738}"/>
              </a:ext>
            </a:extLst>
          </p:cNvPr>
          <p:cNvSpPr/>
          <p:nvPr/>
        </p:nvSpPr>
        <p:spPr>
          <a:xfrm>
            <a:off x="447675" y="838200"/>
            <a:ext cx="628650" cy="6019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C06DF2-5ACA-B640-4FDE-F4F13FDE4A9D}"/>
              </a:ext>
            </a:extLst>
          </p:cNvPr>
          <p:cNvSpPr/>
          <p:nvPr/>
        </p:nvSpPr>
        <p:spPr>
          <a:xfrm rot="16200000">
            <a:off x="990600" y="2028825"/>
            <a:ext cx="628650" cy="1085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F7E7982-3E50-0C17-DB77-0525EF8EB0BC}"/>
              </a:ext>
            </a:extLst>
          </p:cNvPr>
          <p:cNvSpPr/>
          <p:nvPr/>
        </p:nvSpPr>
        <p:spPr>
          <a:xfrm>
            <a:off x="1476375" y="1033462"/>
            <a:ext cx="10410825" cy="5443538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917EB2-7C36-3469-468B-A5C6CDB2253C}"/>
              </a:ext>
            </a:extLst>
          </p:cNvPr>
          <p:cNvSpPr/>
          <p:nvPr/>
        </p:nvSpPr>
        <p:spPr>
          <a:xfrm>
            <a:off x="1571627" y="1835943"/>
            <a:ext cx="3190875" cy="3838575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131CBE-0933-0295-3A54-DAEA65F7C3C1}"/>
              </a:ext>
            </a:extLst>
          </p:cNvPr>
          <p:cNvSpPr/>
          <p:nvPr/>
        </p:nvSpPr>
        <p:spPr>
          <a:xfrm>
            <a:off x="5138739" y="1835943"/>
            <a:ext cx="3190875" cy="3838575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0696E1-9812-480B-42A7-0C1AAD792601}"/>
              </a:ext>
            </a:extLst>
          </p:cNvPr>
          <p:cNvSpPr/>
          <p:nvPr/>
        </p:nvSpPr>
        <p:spPr>
          <a:xfrm>
            <a:off x="8705852" y="1835943"/>
            <a:ext cx="3190875" cy="3838575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EAF1C-6C2A-07ED-B897-E48ADD9CA82B}"/>
              </a:ext>
            </a:extLst>
          </p:cNvPr>
          <p:cNvSpPr txBox="1"/>
          <p:nvPr/>
        </p:nvSpPr>
        <p:spPr>
          <a:xfrm>
            <a:off x="2143126" y="4197190"/>
            <a:ext cx="2047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및 백 엔드 구축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3E34C-C8B8-19D4-719B-C148C1E3B502}"/>
              </a:ext>
            </a:extLst>
          </p:cNvPr>
          <p:cNvSpPr txBox="1"/>
          <p:nvPr/>
        </p:nvSpPr>
        <p:spPr>
          <a:xfrm>
            <a:off x="5710238" y="4197190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/>
              <a:t>프론트</a:t>
            </a:r>
            <a:r>
              <a:rPr lang="en-US" altLang="ko-KR" b="1" dirty="0"/>
              <a:t> </a:t>
            </a:r>
            <a:r>
              <a:rPr lang="ko-KR" altLang="en-US" b="1" dirty="0"/>
              <a:t>및 백 엔드</a:t>
            </a:r>
            <a:endParaRPr lang="en-US" altLang="ko-KR" b="1" dirty="0"/>
          </a:p>
          <a:p>
            <a:pPr algn="ctr"/>
            <a:r>
              <a:rPr lang="ko-KR" altLang="en-US" b="1" dirty="0"/>
              <a:t>구축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74E4D-9F08-0873-06FE-FBBD5FBE290F}"/>
              </a:ext>
            </a:extLst>
          </p:cNvPr>
          <p:cNvSpPr txBox="1"/>
          <p:nvPr/>
        </p:nvSpPr>
        <p:spPr>
          <a:xfrm>
            <a:off x="9277351" y="4197190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모델학습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864980-ED10-C021-2A19-53D5801B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90" y="2571749"/>
            <a:ext cx="1709810" cy="15975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AD7051-2EDC-D5F7-AE71-0550F15F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26" y="2558785"/>
            <a:ext cx="1687874" cy="16105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F9D821-FFC5-1D93-0441-88ED161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0" y="2571749"/>
            <a:ext cx="1504950" cy="1597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ADD754-32B2-1314-4642-F5FD1D67F42B}"/>
              </a:ext>
            </a:extLst>
          </p:cNvPr>
          <p:cNvSpPr txBox="1"/>
          <p:nvPr/>
        </p:nvSpPr>
        <p:spPr>
          <a:xfrm>
            <a:off x="3605212" y="201022"/>
            <a:ext cx="6153150" cy="769441"/>
          </a:xfrm>
          <a:prstGeom prst="rect">
            <a:avLst/>
          </a:prstGeom>
          <a:solidFill>
            <a:srgbClr val="00B0F0"/>
          </a:solidFill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1. </a:t>
            </a:r>
            <a:r>
              <a:rPr lang="ko-KR" altLang="en-US" sz="4400" b="1" dirty="0"/>
              <a:t>역 할</a:t>
            </a:r>
          </a:p>
        </p:txBody>
      </p:sp>
    </p:spTree>
    <p:extLst>
      <p:ext uri="{BB962C8B-B14F-4D97-AF65-F5344CB8AC3E}">
        <p14:creationId xmlns:p14="http://schemas.microsoft.com/office/powerpoint/2010/main" val="3140608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BF1A3DD-AFAD-2096-962A-84A68C2B1077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F72D0D-50ED-7AC0-CF67-D886A034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9218" name="Picture 2" descr="계획 - 무료 파일 및 폴더개 아이콘">
              <a:extLst>
                <a:ext uri="{FF2B5EF4-FFF2-40B4-BE49-F238E27FC236}">
                  <a16:creationId xmlns:a16="http://schemas.microsoft.com/office/drawing/2014/main" id="{A2D179EF-1B67-D4E6-2EC8-DBFDF6278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798DB1D0-3F70-4647-F16A-7A878DB40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070FEA51-D5F1-CE89-7406-0DF7F1012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6" name="Picture 10" descr="웹 사이트 - 무료 현서와 웹개 아이콘">
              <a:extLst>
                <a:ext uri="{FF2B5EF4-FFF2-40B4-BE49-F238E27FC236}">
                  <a16:creationId xmlns:a16="http://schemas.microsoft.com/office/drawing/2014/main" id="{1CD95938-4C2F-7302-AE81-45C698C2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0" name="Picture 14" descr="오류 수정 - 무료 컴퓨터개 아이콘">
              <a:extLst>
                <a:ext uri="{FF2B5EF4-FFF2-40B4-BE49-F238E27FC236}">
                  <a16:creationId xmlns:a16="http://schemas.microsoft.com/office/drawing/2014/main" id="{F9EBCAA0-6B3B-8E66-DB8C-1EDE3F573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4" name="Picture 18" descr="시연 - 무료 사람들개 아이콘">
              <a:extLst>
                <a:ext uri="{FF2B5EF4-FFF2-40B4-BE49-F238E27FC236}">
                  <a16:creationId xmlns:a16="http://schemas.microsoft.com/office/drawing/2014/main" id="{BEE55909-0065-2BB1-8A72-5BB284BD5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6" name="Picture 20" descr="일정 - 무료 시간과 날짜개 아이콘">
            <a:extLst>
              <a:ext uri="{FF2B5EF4-FFF2-40B4-BE49-F238E27FC236}">
                <a16:creationId xmlns:a16="http://schemas.microsoft.com/office/drawing/2014/main" id="{CD8DE231-9ED8-796F-286E-826001B0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600" y="257085"/>
            <a:ext cx="1517455" cy="15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F5AC3A-5492-1881-29F0-E6B1E1E48613}"/>
              </a:ext>
            </a:extLst>
          </p:cNvPr>
          <p:cNvSpPr txBox="1"/>
          <p:nvPr/>
        </p:nvSpPr>
        <p:spPr>
          <a:xfrm>
            <a:off x="3413623" y="611391"/>
            <a:ext cx="6153150" cy="769441"/>
          </a:xfrm>
          <a:prstGeom prst="rect">
            <a:avLst/>
          </a:prstGeom>
          <a:solidFill>
            <a:srgbClr val="00B0F0"/>
          </a:solidFill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2. </a:t>
            </a:r>
            <a:r>
              <a:rPr lang="ko-KR" altLang="en-US" sz="4400" b="1" dirty="0"/>
              <a:t>일 정</a:t>
            </a:r>
          </a:p>
        </p:txBody>
      </p:sp>
    </p:spTree>
    <p:extLst>
      <p:ext uri="{BB962C8B-B14F-4D97-AF65-F5344CB8AC3E}">
        <p14:creationId xmlns:p14="http://schemas.microsoft.com/office/powerpoint/2010/main" val="315452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스마트 신호등 </a:t>
            </a:r>
            <a:br>
              <a:rPr lang="en-US" altLang="ko-KR" dirty="0"/>
            </a:br>
            <a:r>
              <a:rPr lang="ko-KR" altLang="en-US" dirty="0"/>
              <a:t>기획서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넥스프라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54877D-0955-8B61-FDD4-7122170F1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Next level</a:t>
            </a:r>
            <a:endParaRPr lang="ko-KR" altLang="en-US" dirty="0"/>
          </a:p>
        </p:txBody>
      </p:sp>
      <p:pic>
        <p:nvPicPr>
          <p:cNvPr id="1026" name="Picture 2" descr="연예대상' 에스파, '넥스트 레벨'">
            <a:extLst>
              <a:ext uri="{FF2B5EF4-FFF2-40B4-BE49-F238E27FC236}">
                <a16:creationId xmlns:a16="http://schemas.microsoft.com/office/drawing/2014/main" id="{A442FD45-6603-BDA0-0E3E-0942559EB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54" y="4252552"/>
            <a:ext cx="3293491" cy="219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1FA88A9F-44F7-CCF3-E4A6-A1B45F8F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0FB91E-56E7-5825-0DE2-6F79D6F7123C}"/>
              </a:ext>
            </a:extLst>
          </p:cNvPr>
          <p:cNvSpPr/>
          <p:nvPr/>
        </p:nvSpPr>
        <p:spPr>
          <a:xfrm>
            <a:off x="1059271" y="1707121"/>
            <a:ext cx="63959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901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1D46C-F159-FB58-FF61-AA40CB02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62210-F356-4342-A4D9-F76C271B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제안내용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r>
              <a:rPr lang="ko-KR" altLang="en-US" dirty="0"/>
              <a:t>제안배경</a:t>
            </a:r>
            <a:endParaRPr lang="en-US" altLang="ko-KR" dirty="0"/>
          </a:p>
          <a:p>
            <a:pPr lvl="1"/>
            <a:r>
              <a:rPr lang="ko-KR" altLang="en-US" dirty="0"/>
              <a:t>제안이유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현재시장동향</a:t>
            </a:r>
            <a:endParaRPr lang="en-US" altLang="ko-KR" dirty="0"/>
          </a:p>
          <a:p>
            <a:pPr lvl="1"/>
            <a:r>
              <a:rPr lang="en-US" altLang="ko-KR" dirty="0" err="1"/>
              <a:t>Befor</a:t>
            </a:r>
            <a:r>
              <a:rPr lang="en-US" altLang="ko-KR" dirty="0"/>
              <a:t>(</a:t>
            </a:r>
            <a:r>
              <a:rPr lang="ko-KR" altLang="en-US" dirty="0"/>
              <a:t>현재 신호등</a:t>
            </a:r>
            <a:r>
              <a:rPr lang="en-US" altLang="ko-KR" dirty="0"/>
              <a:t>) after(</a:t>
            </a:r>
            <a:r>
              <a:rPr lang="ko-KR" altLang="en-US" dirty="0"/>
              <a:t>우리가 개발할 신호등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수행방법</a:t>
            </a:r>
            <a:endParaRPr lang="en-US" altLang="ko-KR" dirty="0"/>
          </a:p>
          <a:p>
            <a:pPr lvl="1"/>
            <a:r>
              <a:rPr lang="ko-KR" altLang="en-US" dirty="0"/>
              <a:t>하드웨어  </a:t>
            </a:r>
            <a:r>
              <a:rPr lang="ko-KR" altLang="en-US" dirty="0" err="1"/>
              <a:t>무엇을쓰고</a:t>
            </a:r>
            <a:endParaRPr lang="en-US" altLang="ko-KR" dirty="0"/>
          </a:p>
          <a:p>
            <a:pPr lvl="1"/>
            <a:r>
              <a:rPr lang="ko-KR" altLang="en-US" dirty="0"/>
              <a:t>소프트웨어 어떻게 구성할지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 및 일정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991A3-A171-761E-67D9-1EBB7010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1DFA7-104F-40E8-36CB-626C182DE634}"/>
              </a:ext>
            </a:extLst>
          </p:cNvPr>
          <p:cNvSpPr/>
          <p:nvPr/>
        </p:nvSpPr>
        <p:spPr>
          <a:xfrm>
            <a:off x="-481013" y="-166688"/>
            <a:ext cx="13154026" cy="719137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FC67B7-6FC6-4F40-7BF7-59C52DE62F0B}"/>
              </a:ext>
            </a:extLst>
          </p:cNvPr>
          <p:cNvSpPr/>
          <p:nvPr/>
        </p:nvSpPr>
        <p:spPr>
          <a:xfrm>
            <a:off x="2830489" y="2705725"/>
            <a:ext cx="60452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en-US" altLang="ko-KR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ko-KR" altLang="en-US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수행방법</a:t>
            </a:r>
            <a:endParaRPr lang="en-US" altLang="ko-KR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980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1285110" y="224135"/>
            <a:ext cx="2916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10" y="2024201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5120640" y="1793795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4523807" y="920015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1410145" y="224135"/>
            <a:ext cx="266611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06" y="1026161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706" y="1692195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245650" y="5974406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676" y="3215268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849803" y="2095128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" y="2206706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9D24D1-EFB8-43EF-6BC1-B87A99291845}"/>
              </a:ext>
            </a:extLst>
          </p:cNvPr>
          <p:cNvSpPr/>
          <p:nvPr/>
        </p:nvSpPr>
        <p:spPr>
          <a:xfrm>
            <a:off x="1410144" y="224135"/>
            <a:ext cx="688346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88352" y="5285232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91855" y="2372078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855" y="4366278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614346" y="3052467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603743" y="2264373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614346" y="384056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603743" y="1931981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991A3-A171-761E-67D9-1EBB7010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1DFA7-104F-40E8-36CB-626C182DE634}"/>
              </a:ext>
            </a:extLst>
          </p:cNvPr>
          <p:cNvSpPr/>
          <p:nvPr/>
        </p:nvSpPr>
        <p:spPr>
          <a:xfrm>
            <a:off x="-481013" y="-166688"/>
            <a:ext cx="13154026" cy="719137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FC67B7-6FC6-4F40-7BF7-59C52DE62F0B}"/>
              </a:ext>
            </a:extLst>
          </p:cNvPr>
          <p:cNvSpPr/>
          <p:nvPr/>
        </p:nvSpPr>
        <p:spPr>
          <a:xfrm>
            <a:off x="2830489" y="2705725"/>
            <a:ext cx="60452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</a:t>
            </a:r>
            <a:r>
              <a:rPr lang="ko-KR" altLang="en-US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기대효과</a:t>
            </a:r>
            <a:endParaRPr lang="en-US" altLang="ko-KR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9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373368" y="2749935"/>
            <a:ext cx="5510078" cy="2214255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373368" y="557784"/>
            <a:ext cx="5510078" cy="1921015"/>
          </a:xfrm>
          <a:prstGeom prst="rect">
            <a:avLst/>
          </a:prstGeom>
          <a:solidFill>
            <a:srgbClr val="00B0F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4" y="785813"/>
            <a:ext cx="5245906" cy="34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308554" y="5132770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41" y="785813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41" y="2867025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637541" y="1900044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637541" y="4379201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249</Words>
  <Application>Microsoft Office PowerPoint</Application>
  <PresentationFormat>와이드스크린</PresentationFormat>
  <Paragraphs>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한컴바탕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 신호등  기획서 (넥스프라)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user</cp:lastModifiedBy>
  <cp:revision>8</cp:revision>
  <dcterms:created xsi:type="dcterms:W3CDTF">2022-12-15T07:36:15Z</dcterms:created>
  <dcterms:modified xsi:type="dcterms:W3CDTF">2022-12-15T18:15:59Z</dcterms:modified>
</cp:coreProperties>
</file>